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CEEDEA7-F32B-41A9-A1D2-3A8A8747DAC6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603E580-607C-4DFF-81DA-864E44C712E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EDEA7-F32B-41A9-A1D2-3A8A8747DAC6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3E580-607C-4DFF-81DA-864E44C712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EDEA7-F32B-41A9-A1D2-3A8A8747DAC6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3E580-607C-4DFF-81DA-864E44C712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CEEDEA7-F32B-41A9-A1D2-3A8A8747DAC6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603E580-607C-4DFF-81DA-864E44C712E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CEEDEA7-F32B-41A9-A1D2-3A8A8747DAC6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603E580-607C-4DFF-81DA-864E44C712E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EDEA7-F32B-41A9-A1D2-3A8A8747DAC6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3E580-607C-4DFF-81DA-864E44C712E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EDEA7-F32B-41A9-A1D2-3A8A8747DAC6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3E580-607C-4DFF-81DA-864E44C712E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CEEDEA7-F32B-41A9-A1D2-3A8A8747DAC6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603E580-607C-4DFF-81DA-864E44C712E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EDEA7-F32B-41A9-A1D2-3A8A8747DAC6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3E580-607C-4DFF-81DA-864E44C712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CEEDEA7-F32B-41A9-A1D2-3A8A8747DAC6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603E580-607C-4DFF-81DA-864E44C712EB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CEEDEA7-F32B-41A9-A1D2-3A8A8747DAC6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603E580-607C-4DFF-81DA-864E44C712EB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CEEDEA7-F32B-41A9-A1D2-3A8A8747DAC6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603E580-607C-4DFF-81DA-864E44C712E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accent3">
                    <a:lumMod val="75000"/>
                  </a:schemeClr>
                </a:solidFill>
              </a:rPr>
              <a:t>Основи статевого виховання 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373216"/>
            <a:ext cx="6172200" cy="1001706"/>
          </a:xfrm>
        </p:spPr>
        <p:txBody>
          <a:bodyPr/>
          <a:lstStyle/>
          <a:p>
            <a:pPr algn="r"/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2 курс, 4 семестр </a:t>
            </a:r>
          </a:p>
          <a:p>
            <a:pPr algn="r"/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заочна 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форма навчання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503" y="-1"/>
            <a:ext cx="322897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0"/>
            <a:ext cx="3096344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085184"/>
            <a:ext cx="1914525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301" y="1988840"/>
            <a:ext cx="1812379" cy="2021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76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Що будемо вивчати?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err="1"/>
              <a:t>Вікові</a:t>
            </a:r>
            <a:r>
              <a:rPr lang="ru-RU" dirty="0"/>
              <a:t> </a:t>
            </a:r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err="1" smtClean="0"/>
              <a:t>психосексуального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/>
              <a:t>дошкільників</a:t>
            </a:r>
            <a:r>
              <a:rPr lang="ru-RU" dirty="0" smtClean="0"/>
              <a:t>.</a:t>
            </a:r>
          </a:p>
          <a:p>
            <a:endParaRPr lang="uk-UA" dirty="0"/>
          </a:p>
          <a:p>
            <a:endParaRPr lang="uk-UA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pPr algn="just"/>
            <a:r>
              <a:rPr lang="ru-RU" dirty="0" err="1" smtClean="0"/>
              <a:t>Особливості</a:t>
            </a:r>
            <a:r>
              <a:rPr lang="ru-RU" dirty="0" smtClean="0"/>
              <a:t> </a:t>
            </a:r>
            <a:r>
              <a:rPr lang="ru-RU" dirty="0" err="1" smtClean="0"/>
              <a:t>статевого</a:t>
            </a:r>
            <a:r>
              <a:rPr lang="ru-RU" dirty="0" smtClean="0"/>
              <a:t> </a:t>
            </a:r>
            <a:r>
              <a:rPr lang="ru-RU" dirty="0" err="1" smtClean="0"/>
              <a:t>виховання</a:t>
            </a:r>
            <a:r>
              <a:rPr lang="ru-RU" dirty="0" smtClean="0"/>
              <a:t> у  </a:t>
            </a:r>
            <a:r>
              <a:rPr lang="ru-RU" dirty="0" err="1" smtClean="0"/>
              <a:t>дошкільному</a:t>
            </a:r>
            <a:r>
              <a:rPr lang="ru-RU" dirty="0" smtClean="0"/>
              <a:t> </a:t>
            </a:r>
            <a:r>
              <a:rPr lang="ru-RU" dirty="0" err="1" smtClean="0"/>
              <a:t>віці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843" y="2564904"/>
            <a:ext cx="2584450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087" y="5445224"/>
            <a:ext cx="2620963" cy="138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956" y="5373215"/>
            <a:ext cx="2857500" cy="1458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5" y="2469070"/>
            <a:ext cx="2582830" cy="1752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695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solidFill>
                  <a:srgbClr val="FE8637">
                    <a:lumMod val="75000"/>
                  </a:srgbClr>
                </a:solidFill>
              </a:rPr>
              <a:t>Що будемо вивчати?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uk-UA" dirty="0">
                <a:latin typeface="Times New Roman"/>
                <a:ea typeface="Times New Roman"/>
                <a:cs typeface="Arial"/>
              </a:rPr>
              <a:t>Вікові особливості </a:t>
            </a:r>
            <a:r>
              <a:rPr lang="ru-RU" dirty="0" err="1">
                <a:solidFill>
                  <a:prstClr val="black"/>
                </a:solidFill>
              </a:rPr>
              <a:t>психосексуального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розвитку</a:t>
            </a:r>
            <a:r>
              <a:rPr lang="uk-UA" dirty="0" smtClean="0">
                <a:latin typeface="Times New Roman"/>
                <a:ea typeface="Times New Roman"/>
                <a:cs typeface="Arial"/>
              </a:rPr>
              <a:t> молодших школярів. </a:t>
            </a:r>
          </a:p>
          <a:p>
            <a:pPr algn="just"/>
            <a:endParaRPr lang="uk-UA" dirty="0" smtClean="0">
              <a:latin typeface="Times New Roman"/>
              <a:ea typeface="Times New Roman"/>
              <a:cs typeface="Arial"/>
            </a:endParaRPr>
          </a:p>
          <a:p>
            <a:pPr algn="just"/>
            <a:r>
              <a:rPr lang="ru-RU" dirty="0" err="1" smtClean="0">
                <a:solidFill>
                  <a:prstClr val="black"/>
                </a:solidFill>
              </a:rPr>
              <a:t>Особливості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dirty="0" err="1" smtClean="0">
                <a:solidFill>
                  <a:prstClr val="black"/>
                </a:solidFill>
              </a:rPr>
              <a:t>статевого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dirty="0" err="1" smtClean="0">
                <a:solidFill>
                  <a:prstClr val="black"/>
                </a:solidFill>
              </a:rPr>
              <a:t>виховання</a:t>
            </a:r>
            <a:r>
              <a:rPr lang="ru-RU" dirty="0" smtClean="0">
                <a:solidFill>
                  <a:prstClr val="black"/>
                </a:solidFill>
              </a:rPr>
              <a:t> у </a:t>
            </a:r>
            <a:r>
              <a:rPr lang="ru-RU" dirty="0" err="1" smtClean="0">
                <a:solidFill>
                  <a:prstClr val="black"/>
                </a:solidFill>
              </a:rPr>
              <a:t>молодшому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dirty="0" err="1" smtClean="0">
                <a:solidFill>
                  <a:prstClr val="black"/>
                </a:solidFill>
              </a:rPr>
              <a:t>шкільному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dirty="0" err="1" smtClean="0">
                <a:solidFill>
                  <a:prstClr val="black"/>
                </a:solidFill>
              </a:rPr>
              <a:t>віці</a:t>
            </a:r>
            <a:r>
              <a:rPr lang="ru-RU" dirty="0" smtClean="0">
                <a:solidFill>
                  <a:prstClr val="black"/>
                </a:solidFill>
              </a:rPr>
              <a:t>. </a:t>
            </a:r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930" y="4581129"/>
            <a:ext cx="2619375" cy="1815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81128"/>
            <a:ext cx="2619375" cy="1815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581128"/>
            <a:ext cx="2619375" cy="1815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134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solidFill>
                  <a:srgbClr val="FE8637">
                    <a:lumMod val="75000"/>
                  </a:srgbClr>
                </a:solidFill>
              </a:rPr>
              <a:t>Що будемо вивчати?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algn="just">
              <a:buClr>
                <a:srgbClr val="FE8637"/>
              </a:buClr>
            </a:pPr>
            <a:r>
              <a:rPr lang="uk-UA" dirty="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Вікові особливості </a:t>
            </a:r>
            <a:r>
              <a:rPr lang="ru-RU" dirty="0" err="1">
                <a:solidFill>
                  <a:prstClr val="black"/>
                </a:solidFill>
              </a:rPr>
              <a:t>психосексуального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розвитку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uk-UA" dirty="0" smtClean="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підлітків</a:t>
            </a:r>
            <a:r>
              <a:rPr lang="uk-UA" dirty="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. </a:t>
            </a:r>
          </a:p>
          <a:p>
            <a:pPr lvl="0" algn="just">
              <a:buClr>
                <a:srgbClr val="FE8637"/>
              </a:buClr>
            </a:pPr>
            <a:r>
              <a:rPr lang="ru-RU" dirty="0" err="1">
                <a:solidFill>
                  <a:prstClr val="black"/>
                </a:solidFill>
              </a:rPr>
              <a:t>Особливості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 smtClean="0">
                <a:solidFill>
                  <a:prstClr val="black"/>
                </a:solidFill>
              </a:rPr>
              <a:t>статевого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виховання</a:t>
            </a:r>
            <a:r>
              <a:rPr lang="ru-RU" dirty="0">
                <a:solidFill>
                  <a:prstClr val="black"/>
                </a:solidFill>
              </a:rPr>
              <a:t> у 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підлітковому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віці</a:t>
            </a:r>
            <a:r>
              <a:rPr lang="ru-RU" dirty="0" smtClean="0">
                <a:solidFill>
                  <a:prstClr val="black"/>
                </a:solidFill>
              </a:rPr>
              <a:t>.</a:t>
            </a:r>
          </a:p>
          <a:p>
            <a:pPr lvl="0">
              <a:buClr>
                <a:srgbClr val="FE8637"/>
              </a:buClr>
            </a:pPr>
            <a:endParaRPr lang="ru-RU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005064"/>
            <a:ext cx="2808312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07880"/>
            <a:ext cx="2819747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05065"/>
            <a:ext cx="2592288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4460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solidFill>
                  <a:srgbClr val="FE8637">
                    <a:lumMod val="75000"/>
                  </a:srgbClr>
                </a:solidFill>
              </a:rPr>
              <a:t>Що будемо вивчати?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uk-UA" dirty="0">
                <a:latin typeface="Times New Roman"/>
                <a:ea typeface="Times New Roman"/>
                <a:cs typeface="Arial"/>
              </a:rPr>
              <a:t>Поняття сексуального здоров'я. </a:t>
            </a:r>
            <a:endParaRPr lang="uk-UA" dirty="0" smtClean="0">
              <a:latin typeface="Times New Roman"/>
              <a:ea typeface="Times New Roman"/>
              <a:cs typeface="Arial"/>
            </a:endParaRPr>
          </a:p>
          <a:p>
            <a:pPr algn="just"/>
            <a:r>
              <a:rPr lang="uk-UA" dirty="0" smtClean="0">
                <a:latin typeface="Times New Roman"/>
                <a:ea typeface="Times New Roman"/>
                <a:cs typeface="Arial"/>
              </a:rPr>
              <a:t>Кількісні </a:t>
            </a:r>
            <a:r>
              <a:rPr lang="uk-UA" dirty="0">
                <a:latin typeface="Times New Roman"/>
                <a:ea typeface="Times New Roman"/>
                <a:cs typeface="Arial"/>
              </a:rPr>
              <a:t>основи сексуальності</a:t>
            </a:r>
            <a:r>
              <a:rPr lang="uk-UA" dirty="0" smtClean="0">
                <a:latin typeface="Times New Roman"/>
                <a:ea typeface="Times New Roman"/>
                <a:cs typeface="Arial"/>
              </a:rPr>
              <a:t>.</a:t>
            </a:r>
          </a:p>
          <a:p>
            <a:pPr algn="just"/>
            <a:r>
              <a:rPr lang="uk-UA" dirty="0">
                <a:latin typeface="Times New Roman"/>
                <a:ea typeface="Times New Roman"/>
                <a:cs typeface="Arial"/>
              </a:rPr>
              <a:t>Якісні основи сексуальності. </a:t>
            </a:r>
            <a:endParaRPr lang="uk-UA" dirty="0" smtClean="0">
              <a:latin typeface="Times New Roman"/>
              <a:ea typeface="Times New Roman"/>
              <a:cs typeface="Arial"/>
            </a:endParaRPr>
          </a:p>
          <a:p>
            <a:pPr algn="just"/>
            <a:r>
              <a:rPr lang="uk-UA" dirty="0" smtClean="0">
                <a:latin typeface="Times New Roman"/>
                <a:ea typeface="Times New Roman"/>
                <a:cs typeface="Arial"/>
              </a:rPr>
              <a:t>Чоловіча </a:t>
            </a:r>
            <a:r>
              <a:rPr lang="uk-UA" dirty="0">
                <a:latin typeface="Times New Roman"/>
                <a:ea typeface="Times New Roman"/>
                <a:cs typeface="Arial"/>
              </a:rPr>
              <a:t>та жіноча сексуальність.</a:t>
            </a:r>
            <a:r>
              <a:rPr lang="uk-UA" dirty="0">
                <a:latin typeface="Times New Roman"/>
                <a:ea typeface="Times New Roman"/>
              </a:rPr>
              <a:t> </a:t>
            </a:r>
            <a:endParaRPr lang="uk-UA" dirty="0" smtClean="0">
              <a:latin typeface="Times New Roman"/>
              <a:ea typeface="Times New Roman"/>
            </a:endParaRPr>
          </a:p>
          <a:p>
            <a:pPr algn="just"/>
            <a:r>
              <a:rPr lang="ru-RU" dirty="0" err="1"/>
              <a:t>Особистісні</a:t>
            </a:r>
            <a:r>
              <a:rPr lang="ru-RU" dirty="0"/>
              <a:t> </a:t>
            </a:r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smtClean="0"/>
              <a:t>та </a:t>
            </a:r>
            <a:r>
              <a:rPr lang="ru-RU" dirty="0" err="1"/>
              <a:t>сексуальність</a:t>
            </a:r>
            <a:r>
              <a:rPr lang="ru-RU" dirty="0" smtClean="0"/>
              <a:t>.</a:t>
            </a:r>
          </a:p>
          <a:p>
            <a:pPr algn="just"/>
            <a:endParaRPr lang="ru-RU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365104"/>
            <a:ext cx="2664295" cy="2007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365104"/>
            <a:ext cx="2220447" cy="2007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7" y="4365104"/>
            <a:ext cx="2664296" cy="2007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9612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solidFill>
                  <a:srgbClr val="FE8637">
                    <a:lumMod val="75000"/>
                  </a:srgbClr>
                </a:solidFill>
              </a:rPr>
              <a:t>Що будемо вивчати?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>
                <a:latin typeface="Times New Roman"/>
                <a:ea typeface="Times New Roman"/>
                <a:cs typeface="Arial"/>
              </a:rPr>
              <a:t>Гармонія і дисгармонія сексуальних відносин. </a:t>
            </a:r>
            <a:endParaRPr lang="uk-UA" dirty="0" smtClean="0">
              <a:latin typeface="Times New Roman"/>
              <a:ea typeface="Times New Roman"/>
              <a:cs typeface="Arial"/>
            </a:endParaRPr>
          </a:p>
          <a:p>
            <a:r>
              <a:rPr lang="ru-RU" dirty="0" err="1" smtClean="0"/>
              <a:t>Профілактика</a:t>
            </a:r>
            <a:r>
              <a:rPr lang="ru-RU" dirty="0" smtClean="0"/>
              <a:t> </a:t>
            </a:r>
            <a:r>
              <a:rPr lang="ru-RU" dirty="0" err="1" smtClean="0"/>
              <a:t>сексуальних</a:t>
            </a:r>
            <a:r>
              <a:rPr lang="ru-RU" dirty="0" smtClean="0"/>
              <a:t> </a:t>
            </a:r>
            <a:r>
              <a:rPr lang="ru-RU" dirty="0" err="1" smtClean="0"/>
              <a:t>дисгармоній</a:t>
            </a:r>
            <a:r>
              <a:rPr lang="ru-RU" dirty="0" smtClean="0"/>
              <a:t>.</a:t>
            </a:r>
          </a:p>
          <a:p>
            <a:r>
              <a:rPr lang="uk-UA" dirty="0" smtClean="0">
                <a:latin typeface="Times New Roman"/>
                <a:ea typeface="Times New Roman"/>
              </a:rPr>
              <a:t>Захворювання, що передаються статевим шляхом. 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695" y="4752334"/>
            <a:ext cx="2628899" cy="1703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85" y="4725144"/>
            <a:ext cx="2826739" cy="1698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093" y="2996952"/>
            <a:ext cx="2520280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35" y="2996952"/>
            <a:ext cx="2821689" cy="1599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752335"/>
            <a:ext cx="2628900" cy="1703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695" y="2996952"/>
            <a:ext cx="2628900" cy="1630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2450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Для чого це вам?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dirty="0" smtClean="0"/>
              <a:t>Картинки замість тисячі слів… </a:t>
            </a:r>
          </a:p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475782"/>
            <a:ext cx="25431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067" y="4509119"/>
            <a:ext cx="2762250" cy="176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509120"/>
            <a:ext cx="2448272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92897"/>
            <a:ext cx="2448273" cy="1656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067" y="2492897"/>
            <a:ext cx="2672069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492897"/>
            <a:ext cx="2435542" cy="1649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64352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860</TotalTime>
  <Words>121</Words>
  <Application>Microsoft Office PowerPoint</Application>
  <PresentationFormat>Экран (4:3)</PresentationFormat>
  <Paragraphs>30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Эркер</vt:lpstr>
      <vt:lpstr>Основи статевого виховання </vt:lpstr>
      <vt:lpstr>Що будемо вивчати?</vt:lpstr>
      <vt:lpstr>Що будемо вивчати?</vt:lpstr>
      <vt:lpstr>Що будемо вивчати?</vt:lpstr>
      <vt:lpstr>Що будемо вивчати?</vt:lpstr>
      <vt:lpstr>Що будемо вивчати?</vt:lpstr>
      <vt:lpstr>Для чого це вам?</vt:lpstr>
    </vt:vector>
  </TitlesOfParts>
  <Company>MultiDVD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</cp:revision>
  <dcterms:created xsi:type="dcterms:W3CDTF">2020-06-16T15:14:24Z</dcterms:created>
  <dcterms:modified xsi:type="dcterms:W3CDTF">2020-06-17T05:35:54Z</dcterms:modified>
</cp:coreProperties>
</file>